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9E04D-4224-44F7-AEB0-5AB27A04B839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1DC7-3601-4A0F-A181-60E0BDB5BB9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5862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52306-FCAF-4DC4-8A75-1C5EA66B368E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45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52306-FCAF-4DC4-8A75-1C5EA66B368E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63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399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9991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239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323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483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833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81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182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929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945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074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B82AB-BE85-47EE-9147-358CEFF279BF}" type="datetimeFigureOut">
              <a:rPr lang="en-NZ" smtClean="0"/>
              <a:t>29/10/2015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FC2EB-2B28-4247-A4E9-25F80F0449E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185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524000" y="1155700"/>
            <a:ext cx="9144000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24000" y="1509713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24000" y="1546225"/>
            <a:ext cx="9144000" cy="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4840743" y="1192214"/>
            <a:ext cx="23422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solidFill>
                  <a:srgbClr val="1C1C1C"/>
                </a:solidFill>
              </a:rPr>
              <a:t>Saturday 10</a:t>
            </a:r>
            <a:r>
              <a:rPr lang="en-GB" altLang="en-US" sz="1400" b="1" baseline="30000" dirty="0" smtClean="0">
                <a:solidFill>
                  <a:srgbClr val="1C1C1C"/>
                </a:solidFill>
              </a:rPr>
              <a:t>th</a:t>
            </a:r>
            <a:r>
              <a:rPr lang="en-GB" altLang="en-US" sz="1400" b="1" dirty="0" smtClean="0">
                <a:solidFill>
                  <a:srgbClr val="1C1C1C"/>
                </a:solidFill>
              </a:rPr>
              <a:t> October  2015</a:t>
            </a:r>
            <a:endParaRPr lang="en-GB" altLang="en-US" sz="1400" b="1" dirty="0">
              <a:solidFill>
                <a:srgbClr val="1C1C1C"/>
              </a:solidFill>
            </a:endParaRPr>
          </a:p>
        </p:txBody>
      </p: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1655764" y="1222376"/>
            <a:ext cx="3768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rgbClr val="1C1C1C"/>
                </a:solidFill>
              </a:rPr>
              <a:t>Est. </a:t>
            </a:r>
            <a:r>
              <a:rPr lang="en-GB" altLang="en-US" sz="1200" b="1" dirty="0" smtClean="0">
                <a:solidFill>
                  <a:srgbClr val="1C1C1C"/>
                </a:solidFill>
              </a:rPr>
              <a:t>2015</a:t>
            </a:r>
            <a:endParaRPr lang="en-GB" altLang="en-US" sz="1200" b="1" dirty="0">
              <a:solidFill>
                <a:srgbClr val="1C1C1C"/>
              </a:solidFill>
            </a:endParaRP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9296400" y="1217614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rgbClr val="1C1C1C"/>
                </a:solidFill>
              </a:rPr>
              <a:t>Price   </a:t>
            </a:r>
            <a:r>
              <a:rPr lang="en-GB" altLang="en-US" sz="1200" b="1" dirty="0" smtClean="0">
                <a:solidFill>
                  <a:srgbClr val="1C1C1C"/>
                </a:solidFill>
              </a:rPr>
              <a:t>6e</a:t>
            </a:r>
            <a:endParaRPr lang="en-GB" altLang="en-US" sz="1400" b="1" dirty="0">
              <a:solidFill>
                <a:srgbClr val="1C1C1C"/>
              </a:solidFill>
            </a:endParaRPr>
          </a:p>
        </p:txBody>
      </p:sp>
      <p:sp>
        <p:nvSpPr>
          <p:cNvPr id="3080" name="TextBox 13"/>
          <p:cNvSpPr txBox="1">
            <a:spLocks noChangeArrowheads="1"/>
          </p:cNvSpPr>
          <p:nvPr/>
        </p:nvSpPr>
        <p:spPr bwMode="auto">
          <a:xfrm>
            <a:off x="1403350" y="1571066"/>
            <a:ext cx="91328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5500" b="1" dirty="0" smtClean="0">
                <a:solidFill>
                  <a:srgbClr val="1C1C1C"/>
                </a:solidFill>
              </a:rPr>
              <a:t>The Windy Barbecue Day</a:t>
            </a:r>
            <a:endParaRPr lang="en-GB" altLang="en-US" sz="5500" b="1" dirty="0">
              <a:solidFill>
                <a:srgbClr val="1C1C1C"/>
              </a:solidFill>
            </a:endParaRPr>
          </a:p>
        </p:txBody>
      </p:sp>
      <p:sp>
        <p:nvSpPr>
          <p:cNvPr id="3081" name="TextBox 15"/>
          <p:cNvSpPr txBox="1">
            <a:spLocks noChangeArrowheads="1"/>
          </p:cNvSpPr>
          <p:nvPr/>
        </p:nvSpPr>
        <p:spPr bwMode="auto">
          <a:xfrm>
            <a:off x="1655764" y="2603500"/>
            <a:ext cx="1697037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 smtClean="0">
                <a:solidFill>
                  <a:srgbClr val="1C1C1C"/>
                </a:solidFill>
              </a:rPr>
              <a:t> As the wind pushed me away  like a water current</a:t>
            </a:r>
            <a:endParaRPr lang="en-GB" altLang="en-US" sz="1050" b="1" dirty="0" smtClean="0">
              <a:solidFill>
                <a:srgbClr val="1C1C1C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050" b="1" dirty="0" smtClean="0">
                <a:solidFill>
                  <a:srgbClr val="1C1C1C"/>
                </a:solidFill>
              </a:rPr>
              <a:t>I was preparing a barbecue with Hussein's family, Hussein's cousins family and my family. We went to Omana beach to use up time and smell fresh air. We arrived on Saturday 10</a:t>
            </a:r>
            <a:r>
              <a:rPr lang="en-GB" altLang="en-US" sz="1050" b="1" baseline="30000" dirty="0" smtClean="0">
                <a:solidFill>
                  <a:srgbClr val="1C1C1C"/>
                </a:solidFill>
              </a:rPr>
              <a:t>th</a:t>
            </a:r>
            <a:r>
              <a:rPr lang="en-GB" altLang="en-US" sz="1050" b="1" dirty="0" smtClean="0">
                <a:solidFill>
                  <a:srgbClr val="1C1C1C"/>
                </a:solidFill>
              </a:rPr>
              <a:t> October, I felt that my fun ‘o’ metre was on high.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GB" altLang="en-US" sz="1050" b="1" dirty="0">
              <a:solidFill>
                <a:srgbClr val="1C1C1C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050" b="1" dirty="0" smtClean="0">
                <a:solidFill>
                  <a:srgbClr val="1C1C1C"/>
                </a:solidFill>
              </a:rPr>
              <a:t>When we arrived we prepared the barbecue there was a tonne of equipment my mother brought some kites for everyone . My father brought  some mouth watering chicken on a stick, each family brought  something that I wanted a mouthful of.</a:t>
            </a:r>
            <a:endParaRPr lang="en-GB" altLang="en-US" sz="1800" b="1" dirty="0" smtClean="0">
              <a:solidFill>
                <a:srgbClr val="1C1C1C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GB" altLang="en-US" sz="1100" dirty="0">
              <a:solidFill>
                <a:srgbClr val="1C1C1C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328988" y="2705100"/>
            <a:ext cx="0" cy="4135438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TextBox 21"/>
          <p:cNvSpPr txBox="1">
            <a:spLocks noChangeArrowheads="1"/>
          </p:cNvSpPr>
          <p:nvPr/>
        </p:nvSpPr>
        <p:spPr bwMode="auto">
          <a:xfrm>
            <a:off x="5243514" y="2627313"/>
            <a:ext cx="15890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100" dirty="0" smtClean="0">
                <a:solidFill>
                  <a:srgbClr val="1C1C1C"/>
                </a:solidFill>
                <a:latin typeface="Arial" panose="020B0604020202020204" pitchFamily="34" charset="0"/>
              </a:rPr>
              <a:t>Supercajfragilisticexpyalydocis </a:t>
            </a:r>
            <a:r>
              <a:rPr lang="en-GB" altLang="en-US" sz="1100" dirty="0">
                <a:solidFill>
                  <a:srgbClr val="1C1C1C"/>
                </a:solidFill>
                <a:latin typeface="Arial" panose="020B0604020202020204" pitchFamily="34" charset="0"/>
              </a:rPr>
              <a:t>,</a:t>
            </a:r>
            <a:r>
              <a:rPr lang="en-GB" altLang="en-US" sz="1100" dirty="0" smtClean="0">
                <a:solidFill>
                  <a:srgbClr val="1C1C1C"/>
                </a:solidFill>
                <a:latin typeface="Arial" panose="020B0604020202020204" pitchFamily="34" charset="0"/>
              </a:rPr>
              <a:t> I tried to eat as much as I could from mushed potatoes, salad, kebabs</a:t>
            </a:r>
            <a:r>
              <a:rPr lang="en-GB" altLang="en-US" sz="1100" dirty="0">
                <a:solidFill>
                  <a:srgbClr val="1C1C1C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100" dirty="0" smtClean="0">
                <a:solidFill>
                  <a:srgbClr val="1C1C1C"/>
                </a:solidFill>
                <a:latin typeface="Arial" panose="020B0604020202020204" pitchFamily="34" charset="0"/>
              </a:rPr>
              <a:t>and much much  more but! Something was stopping me , it was my arch enemy  the wind. I couldn't eat my food, so  I didn’t eat my food.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GB" altLang="en-US" sz="1100" dirty="0">
              <a:solidFill>
                <a:srgbClr val="1C1C1C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100" dirty="0" smtClean="0">
                <a:solidFill>
                  <a:srgbClr val="1C1C1C"/>
                </a:solidFill>
                <a:latin typeface="Arial" panose="020B0604020202020204" pitchFamily="34" charset="0"/>
              </a:rPr>
              <a:t>Finally it was kite time. My kite was a eagle with brown feathers, sharp shiny woven beak. I made my kite with some help from my dad, we held the kite sticks in place and tied a string to the kite and flew it but it was hard because their was no wind. </a:t>
            </a:r>
            <a:endParaRPr lang="en-GB" altLang="en-US" sz="1100" dirty="0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172075" y="2705100"/>
            <a:ext cx="0" cy="415290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6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539" y="2728913"/>
            <a:ext cx="3406775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>
            <a:off x="1519238" y="1189038"/>
            <a:ext cx="9144001" cy="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8" name="TextBox 27"/>
          <p:cNvSpPr txBox="1">
            <a:spLocks noChangeArrowheads="1"/>
          </p:cNvSpPr>
          <p:nvPr/>
        </p:nvSpPr>
        <p:spPr bwMode="auto">
          <a:xfrm>
            <a:off x="8742363" y="376238"/>
            <a:ext cx="1625600" cy="20005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700" dirty="0" err="1" smtClean="0">
                <a:solidFill>
                  <a:srgbClr val="1C1C1C"/>
                </a:solidFill>
              </a:rPr>
              <a:t>dolor</a:t>
            </a:r>
            <a:r>
              <a:rPr lang="en-GB" altLang="en-US" sz="700" dirty="0">
                <a:solidFill>
                  <a:srgbClr val="1C1C1C"/>
                </a:solidFill>
              </a:rPr>
              <a:t>. </a:t>
            </a:r>
            <a:r>
              <a:rPr lang="en-GB" altLang="en-US" sz="700" dirty="0" err="1">
                <a:solidFill>
                  <a:srgbClr val="1C1C1C"/>
                </a:solidFill>
              </a:rPr>
              <a:t>Aenhswse</a:t>
            </a:r>
            <a:r>
              <a:rPr lang="en-GB" altLang="en-US" sz="700" dirty="0">
                <a:solidFill>
                  <a:srgbClr val="1C1C1C"/>
                </a:solidFill>
              </a:rPr>
              <a:t>. </a:t>
            </a:r>
            <a:r>
              <a:rPr lang="en-GB" altLang="en-US" sz="700" dirty="0" err="1">
                <a:solidFill>
                  <a:srgbClr val="1C1C1C"/>
                </a:solidFill>
              </a:rPr>
              <a:t>Cejhciebce</a:t>
            </a:r>
            <a:r>
              <a:rPr lang="en-GB" altLang="en-US" sz="700" dirty="0">
                <a:solidFill>
                  <a:srgbClr val="1C1C1C"/>
                </a:solidFill>
              </a:rPr>
              <a:t> </a:t>
            </a:r>
            <a:r>
              <a:rPr lang="en-GB" altLang="en-US" sz="700" dirty="0" err="1">
                <a:solidFill>
                  <a:srgbClr val="1C1C1C"/>
                </a:solidFill>
              </a:rPr>
              <a:t>fcdcdcd</a:t>
            </a:r>
            <a:r>
              <a:rPr lang="en-GB" altLang="en-US" sz="700" dirty="0">
                <a:solidFill>
                  <a:srgbClr val="1C1C1C"/>
                </a:solidFill>
              </a:rPr>
              <a:t>.</a:t>
            </a:r>
            <a:endParaRPr lang="en-GB" altLang="en-US" sz="700" dirty="0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704263" y="352426"/>
            <a:ext cx="1687512" cy="600075"/>
          </a:xfrm>
          <a:prstGeom prst="rect">
            <a:avLst/>
          </a:prstGeom>
          <a:noFill/>
          <a:ln w="6350"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090" name="TextBox 10"/>
          <p:cNvSpPr txBox="1">
            <a:spLocks noChangeArrowheads="1"/>
          </p:cNvSpPr>
          <p:nvPr/>
        </p:nvSpPr>
        <p:spPr bwMode="auto">
          <a:xfrm>
            <a:off x="4281488" y="862014"/>
            <a:ext cx="3448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1C1C1C"/>
                </a:solidFill>
              </a:rPr>
              <a:t>ILLUSTRATED WEEKLY NEWSPAPER</a:t>
            </a:r>
          </a:p>
        </p:txBody>
      </p:sp>
      <p:pic>
        <p:nvPicPr>
          <p:cNvPr id="309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82576"/>
            <a:ext cx="528161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52801" y="2705100"/>
            <a:ext cx="1795462" cy="41528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and  my friends zoomed to the playground, all of us hunted for sticks to make houses and territories  I became a guard, guarding my territory. Hen I was guarding Hussein's brother chucked a sentence ‘intruder approaching, Zaid!’</a:t>
            </a:r>
          </a:p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‘what!’ I said angrily ,</a:t>
            </a:r>
          </a:p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‘be on your best guard ‘ yelled Hassam . Hassam was the lookout so he could see everything from the to the ground</a:t>
            </a:r>
          </a:p>
          <a:p>
            <a:pPr algn="ctr"/>
            <a:endParaRPr lang="en-NZ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 could smell the scent of meat from 50 metres, away I zoomed to the picnic table faster than you can say  </a:t>
            </a:r>
            <a:endParaRPr lang="en-NZ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4039" y="2705100"/>
            <a:ext cx="4048125" cy="41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06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524000" y="1155700"/>
            <a:ext cx="9144000" cy="0"/>
          </a:xfrm>
          <a:prstGeom prst="line">
            <a:avLst/>
          </a:prstGeom>
          <a:ln>
            <a:solidFill>
              <a:srgbClr val="1C1C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24000" y="1509713"/>
            <a:ext cx="91440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24000" y="1546225"/>
            <a:ext cx="9144000" cy="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4840743" y="1192214"/>
            <a:ext cx="23422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 smtClean="0">
                <a:solidFill>
                  <a:srgbClr val="1C1C1C"/>
                </a:solidFill>
              </a:rPr>
              <a:t>Saturday 10</a:t>
            </a:r>
            <a:r>
              <a:rPr lang="en-GB" altLang="en-US" sz="1400" b="1" baseline="30000" dirty="0" smtClean="0">
                <a:solidFill>
                  <a:srgbClr val="1C1C1C"/>
                </a:solidFill>
              </a:rPr>
              <a:t>th</a:t>
            </a:r>
            <a:r>
              <a:rPr lang="en-GB" altLang="en-US" sz="1400" b="1" dirty="0" smtClean="0">
                <a:solidFill>
                  <a:srgbClr val="1C1C1C"/>
                </a:solidFill>
              </a:rPr>
              <a:t> October  2015</a:t>
            </a:r>
            <a:endParaRPr lang="en-GB" altLang="en-US" sz="1400" b="1" dirty="0">
              <a:solidFill>
                <a:srgbClr val="1C1C1C"/>
              </a:solidFill>
            </a:endParaRPr>
          </a:p>
        </p:txBody>
      </p: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1655764" y="1222376"/>
            <a:ext cx="3768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rgbClr val="1C1C1C"/>
                </a:solidFill>
              </a:rPr>
              <a:t>Est. </a:t>
            </a:r>
            <a:r>
              <a:rPr lang="en-GB" altLang="en-US" sz="1200" b="1" dirty="0" smtClean="0">
                <a:solidFill>
                  <a:srgbClr val="1C1C1C"/>
                </a:solidFill>
              </a:rPr>
              <a:t>2015</a:t>
            </a:r>
            <a:endParaRPr lang="en-GB" altLang="en-US" sz="1200" b="1" dirty="0">
              <a:solidFill>
                <a:srgbClr val="1C1C1C"/>
              </a:solidFill>
            </a:endParaRP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9296400" y="1217614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solidFill>
                  <a:srgbClr val="1C1C1C"/>
                </a:solidFill>
              </a:rPr>
              <a:t>Price   </a:t>
            </a:r>
            <a:r>
              <a:rPr lang="en-GB" altLang="en-US" sz="1200" b="1" dirty="0" smtClean="0">
                <a:solidFill>
                  <a:srgbClr val="1C1C1C"/>
                </a:solidFill>
              </a:rPr>
              <a:t>6e</a:t>
            </a:r>
            <a:endParaRPr lang="en-GB" altLang="en-US" sz="1400" b="1" dirty="0">
              <a:solidFill>
                <a:srgbClr val="1C1C1C"/>
              </a:solidFill>
            </a:endParaRPr>
          </a:p>
        </p:txBody>
      </p:sp>
      <p:sp>
        <p:nvSpPr>
          <p:cNvPr id="3080" name="TextBox 13"/>
          <p:cNvSpPr txBox="1">
            <a:spLocks noChangeArrowheads="1"/>
          </p:cNvSpPr>
          <p:nvPr/>
        </p:nvSpPr>
        <p:spPr bwMode="auto">
          <a:xfrm>
            <a:off x="1403350" y="1571066"/>
            <a:ext cx="91328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5500" b="1" dirty="0" smtClean="0">
                <a:solidFill>
                  <a:srgbClr val="1C1C1C"/>
                </a:solidFill>
              </a:rPr>
              <a:t>The Windy Barbecue Day</a:t>
            </a:r>
            <a:endParaRPr lang="en-GB" altLang="en-US" sz="5500" b="1" dirty="0">
              <a:solidFill>
                <a:srgbClr val="1C1C1C"/>
              </a:solidFill>
            </a:endParaRPr>
          </a:p>
        </p:txBody>
      </p:sp>
      <p:sp>
        <p:nvSpPr>
          <p:cNvPr id="3081" name="TextBox 15"/>
          <p:cNvSpPr txBox="1">
            <a:spLocks noChangeArrowheads="1"/>
          </p:cNvSpPr>
          <p:nvPr/>
        </p:nvSpPr>
        <p:spPr bwMode="auto">
          <a:xfrm>
            <a:off x="1691483" y="2728913"/>
            <a:ext cx="1625599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 smtClean="0">
                <a:solidFill>
                  <a:srgbClr val="1C1C1C"/>
                </a:solidFill>
              </a:rPr>
              <a:t>When suddenly the wind was strong then it became even stronger, I could not hold on then eventually it broke it was a lone eagle flying on it’s own.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 smtClean="0">
              <a:solidFill>
                <a:srgbClr val="1C1C1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dirty="0" smtClean="0">
                <a:solidFill>
                  <a:srgbClr val="1C1C1C"/>
                </a:solidFill>
              </a:rPr>
              <a:t>Finally it was home time and I packed up my toys, the barbecue and the food and drove of.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rgbClr val="1C1C1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dirty="0" smtClean="0">
                <a:solidFill>
                  <a:srgbClr val="1C1C1C"/>
                </a:solidFill>
              </a:rPr>
              <a:t>I was full of my energy and </a:t>
            </a:r>
            <a:endParaRPr lang="en-GB" altLang="en-US" sz="1600" b="1" dirty="0">
              <a:solidFill>
                <a:srgbClr val="1C1C1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200" b="1" dirty="0" smtClean="0">
              <a:solidFill>
                <a:srgbClr val="1C1C1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200" b="1" dirty="0" smtClean="0">
              <a:solidFill>
                <a:srgbClr val="1C1C1C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328988" y="2705100"/>
            <a:ext cx="0" cy="4135438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TextBox 21"/>
          <p:cNvSpPr txBox="1">
            <a:spLocks noChangeArrowheads="1"/>
          </p:cNvSpPr>
          <p:nvPr/>
        </p:nvSpPr>
        <p:spPr bwMode="auto">
          <a:xfrm>
            <a:off x="5243514" y="2627313"/>
            <a:ext cx="15890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n-GB" altLang="en-US" sz="1100" dirty="0" smtClean="0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172075" y="2705100"/>
            <a:ext cx="0" cy="415290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6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539" y="2728913"/>
            <a:ext cx="3406775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>
            <a:off x="1519238" y="1189038"/>
            <a:ext cx="9144001" cy="0"/>
          </a:xfrm>
          <a:prstGeom prst="line">
            <a:avLst/>
          </a:prstGeom>
          <a:ln>
            <a:solidFill>
              <a:srgbClr val="2323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8" name="TextBox 27"/>
          <p:cNvSpPr txBox="1">
            <a:spLocks noChangeArrowheads="1"/>
          </p:cNvSpPr>
          <p:nvPr/>
        </p:nvSpPr>
        <p:spPr bwMode="auto">
          <a:xfrm>
            <a:off x="8742363" y="376238"/>
            <a:ext cx="1625600" cy="20005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700" dirty="0" err="1" smtClean="0">
                <a:solidFill>
                  <a:srgbClr val="1C1C1C"/>
                </a:solidFill>
              </a:rPr>
              <a:t>dolor</a:t>
            </a:r>
            <a:r>
              <a:rPr lang="en-GB" altLang="en-US" sz="700" dirty="0">
                <a:solidFill>
                  <a:srgbClr val="1C1C1C"/>
                </a:solidFill>
              </a:rPr>
              <a:t>. </a:t>
            </a:r>
            <a:r>
              <a:rPr lang="en-GB" altLang="en-US" sz="700" dirty="0" err="1">
                <a:solidFill>
                  <a:srgbClr val="1C1C1C"/>
                </a:solidFill>
              </a:rPr>
              <a:t>Aenhswse</a:t>
            </a:r>
            <a:r>
              <a:rPr lang="en-GB" altLang="en-US" sz="700" dirty="0">
                <a:solidFill>
                  <a:srgbClr val="1C1C1C"/>
                </a:solidFill>
              </a:rPr>
              <a:t>. </a:t>
            </a:r>
            <a:r>
              <a:rPr lang="en-GB" altLang="en-US" sz="700" dirty="0" err="1">
                <a:solidFill>
                  <a:srgbClr val="1C1C1C"/>
                </a:solidFill>
              </a:rPr>
              <a:t>Cejhciebce</a:t>
            </a:r>
            <a:r>
              <a:rPr lang="en-GB" altLang="en-US" sz="700" dirty="0">
                <a:solidFill>
                  <a:srgbClr val="1C1C1C"/>
                </a:solidFill>
              </a:rPr>
              <a:t> </a:t>
            </a:r>
            <a:r>
              <a:rPr lang="en-GB" altLang="en-US" sz="700" dirty="0" err="1">
                <a:solidFill>
                  <a:srgbClr val="1C1C1C"/>
                </a:solidFill>
              </a:rPr>
              <a:t>fcdcdcd</a:t>
            </a:r>
            <a:r>
              <a:rPr lang="en-GB" altLang="en-US" sz="700" dirty="0">
                <a:solidFill>
                  <a:srgbClr val="1C1C1C"/>
                </a:solidFill>
              </a:rPr>
              <a:t>.</a:t>
            </a:r>
            <a:endParaRPr lang="en-GB" altLang="en-US" sz="700" dirty="0">
              <a:solidFill>
                <a:srgbClr val="1C1C1C"/>
              </a:solidFill>
              <a:latin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704263" y="352426"/>
            <a:ext cx="1687512" cy="600075"/>
          </a:xfrm>
          <a:prstGeom prst="rect">
            <a:avLst/>
          </a:prstGeom>
          <a:noFill/>
          <a:ln w="6350">
            <a:solidFill>
              <a:srgbClr val="1C1C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090" name="TextBox 10"/>
          <p:cNvSpPr txBox="1">
            <a:spLocks noChangeArrowheads="1"/>
          </p:cNvSpPr>
          <p:nvPr/>
        </p:nvSpPr>
        <p:spPr bwMode="auto">
          <a:xfrm>
            <a:off x="4281488" y="862014"/>
            <a:ext cx="34480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0303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1C1C1C"/>
                </a:solidFill>
              </a:rPr>
              <a:t>ILLUSTRATED WEEKLY NEWSPAPER</a:t>
            </a:r>
          </a:p>
        </p:txBody>
      </p:sp>
      <p:pic>
        <p:nvPicPr>
          <p:cNvPr id="309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82576"/>
            <a:ext cx="528161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52801" y="2705100"/>
            <a:ext cx="1795462" cy="41528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Food , but my favourite part was with the kite I felt so free in the fresh air. </a:t>
            </a:r>
          </a:p>
          <a:p>
            <a:pPr algn="ctr"/>
            <a:endParaRPr lang="en-NZ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NZ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Published by Zaid.</a:t>
            </a:r>
            <a:endParaRPr lang="en-NZ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014" y="2705100"/>
            <a:ext cx="3857386" cy="406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63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440</Words>
  <Application>Microsoft Office PowerPoint</Application>
  <PresentationFormat>Widescreen</PresentationFormat>
  <Paragraphs>34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Clay</dc:creator>
  <cp:lastModifiedBy>Class6</cp:lastModifiedBy>
  <cp:revision>17</cp:revision>
  <dcterms:created xsi:type="dcterms:W3CDTF">2015-10-11T19:26:43Z</dcterms:created>
  <dcterms:modified xsi:type="dcterms:W3CDTF">2015-10-28T20:28:01Z</dcterms:modified>
</cp:coreProperties>
</file>